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282" r:id="rId2"/>
    <p:sldId id="304" r:id="rId3"/>
    <p:sldId id="305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7" r:id="rId13"/>
    <p:sldId id="298" r:id="rId14"/>
    <p:sldId id="299" r:id="rId15"/>
    <p:sldId id="300" r:id="rId16"/>
    <p:sldId id="306" r:id="rId17"/>
    <p:sldId id="303" r:id="rId1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917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71A0B-B909-4B7D-91FF-E7DF105FD5D5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EDCA7-DF4B-4253-8454-A265834ED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EDCA7-DF4B-4253-8454-A265834ED0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9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54EE22C-F7FA-47D9-892D-69632950ACAC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7EB78E8-A2B9-4C1A-A800-1AB3FFFC9E2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10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E22C-F7FA-47D9-892D-69632950ACAC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78E8-A2B9-4C1A-A800-1AB3FFFC9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88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E22C-F7FA-47D9-892D-69632950ACAC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78E8-A2B9-4C1A-A800-1AB3FFFC9E2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339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E22C-F7FA-47D9-892D-69632950ACAC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78E8-A2B9-4C1A-A800-1AB3FFFC9E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174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E22C-F7FA-47D9-892D-69632950ACAC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78E8-A2B9-4C1A-A800-1AB3FFFC9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93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E22C-F7FA-47D9-892D-69632950ACAC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78E8-A2B9-4C1A-A800-1AB3FFFC9E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387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E22C-F7FA-47D9-892D-69632950ACAC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78E8-A2B9-4C1A-A800-1AB3FFFC9E2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373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E22C-F7FA-47D9-892D-69632950ACAC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78E8-A2B9-4C1A-A800-1AB3FFFC9E2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822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E22C-F7FA-47D9-892D-69632950ACAC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78E8-A2B9-4C1A-A800-1AB3FFFC9E2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40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E22C-F7FA-47D9-892D-69632950ACAC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78E8-A2B9-4C1A-A800-1AB3FFFC9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5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E22C-F7FA-47D9-892D-69632950ACAC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78E8-A2B9-4C1A-A800-1AB3FFFC9E2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8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E22C-F7FA-47D9-892D-69632950ACAC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78E8-A2B9-4C1A-A800-1AB3FFFC9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4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E22C-F7FA-47D9-892D-69632950ACAC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78E8-A2B9-4C1A-A800-1AB3FFFC9E2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10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E22C-F7FA-47D9-892D-69632950ACAC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78E8-A2B9-4C1A-A800-1AB3FFFC9E2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45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E22C-F7FA-47D9-892D-69632950ACAC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78E8-A2B9-4C1A-A800-1AB3FFFC9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7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E22C-F7FA-47D9-892D-69632950ACAC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78E8-A2B9-4C1A-A800-1AB3FFFC9E2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08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E22C-F7FA-47D9-892D-69632950ACAC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78E8-A2B9-4C1A-A800-1AB3FFFC9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7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4EE22C-F7FA-47D9-892D-69632950ACAC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EB78E8-A2B9-4C1A-A800-1AB3FFFC9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4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jpeg"/><Relationship Id="rId5" Type="http://schemas.openxmlformats.org/officeDocument/2006/relationships/image" Target="../media/image32.jpeg"/><Relationship Id="rId4" Type="http://schemas.openxmlformats.org/officeDocument/2006/relationships/image" Target="../media/image3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icschools.org/" TargetMode="External"/><Relationship Id="rId2" Type="http://schemas.openxmlformats.org/officeDocument/2006/relationships/hyperlink" Target="http://www.countryschoolassociation.org/" TargetMode="Externa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Country School Association of America</a:t>
            </a:r>
            <a:br>
              <a:rPr lang="en-US" b="1" dirty="0" smtClean="0"/>
            </a:br>
            <a:r>
              <a:rPr lang="en-US" b="1" dirty="0" smtClean="0"/>
              <a:t>2016 Conference</a:t>
            </a:r>
            <a:br>
              <a:rPr lang="en-US" b="1" dirty="0" smtClean="0"/>
            </a:br>
            <a:r>
              <a:rPr lang="en-US" b="1" dirty="0" smtClean="0"/>
              <a:t>Fredericksburg, Texas</a:t>
            </a:r>
            <a:br>
              <a:rPr lang="en-US" b="1" dirty="0" smtClean="0"/>
            </a:br>
            <a:r>
              <a:rPr lang="en-US" b="1" dirty="0" smtClean="0"/>
              <a:t>ON THE LAND, LEARNING AT HAND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59" y="3202806"/>
            <a:ext cx="2906949" cy="2427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741" y="5793724"/>
            <a:ext cx="1094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Country School Association of American National Conference: June 19-22, 2016 Fredericksburg, TX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063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07" y="617177"/>
            <a:ext cx="4348037" cy="2635631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Nimitz Museum</a:t>
            </a:r>
            <a:br>
              <a:rPr lang="en-US" sz="4000" b="1" dirty="0" smtClean="0"/>
            </a:br>
            <a:r>
              <a:rPr lang="en-US" sz="4000" b="1" dirty="0" smtClean="0"/>
              <a:t>Self Guided Tour of Museum &amp; Dinner</a:t>
            </a:r>
            <a:br>
              <a:rPr lang="en-US" sz="4000" b="1" dirty="0" smtClean="0"/>
            </a:br>
            <a:r>
              <a:rPr lang="en-US" sz="4000" b="1" dirty="0" smtClean="0"/>
              <a:t>Monday, June 20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8" name="Picture 10" descr="http://www.realestate-herber.com/images/nimitz-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008" y="1416649"/>
            <a:ext cx="5395546" cy="360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niversalwebsites.theknot.com.s3.amazonaws.com/UniversalWebsites/PageMainImage/5352978341513623/2393425/34487434/med/Recept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724" y="3039192"/>
            <a:ext cx="3674318" cy="274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3741" y="5793724"/>
            <a:ext cx="1094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Country School Association of American National Conference: June 19-22, 2016 Fredericksburg, TX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0858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58" y="615143"/>
            <a:ext cx="5887905" cy="2402222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Schoolgirl Sampler   Exhibit at the</a:t>
            </a:r>
            <a:br>
              <a:rPr lang="en-US" sz="3800" b="1" dirty="0" smtClean="0"/>
            </a:br>
            <a:r>
              <a:rPr lang="en-US" sz="3800" b="1" dirty="0" smtClean="0"/>
              <a:t>Pioneer Museum</a:t>
            </a:r>
            <a:br>
              <a:rPr lang="en-US" sz="3800" b="1" dirty="0" smtClean="0"/>
            </a:br>
            <a:r>
              <a:rPr lang="en-US" sz="3800" b="1" dirty="0" smtClean="0"/>
              <a:t> May 2 – June 30</a:t>
            </a:r>
            <a:endParaRPr lang="en-US" sz="3800" b="1" dirty="0"/>
          </a:p>
        </p:txBody>
      </p:sp>
      <p:pic>
        <p:nvPicPr>
          <p:cNvPr id="5" name="Picture 2" descr="http://pioneermuseum.net/photos/museum-properties/dambach-besier-house/dambach-besier-hou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178" y="3138900"/>
            <a:ext cx="3377719" cy="253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iasantiques.com/wp-content/uploads/2014/04/PS100405.3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420" y="895189"/>
            <a:ext cx="4567696" cy="472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3741" y="5793724"/>
            <a:ext cx="1094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Country School Association of American National Conference: June 19-22, 2016 Fredericksburg, TX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94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4477" y="4234342"/>
            <a:ext cx="9592732" cy="1532467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Tour of Fredericksburg</a:t>
            </a:r>
            <a:endParaRPr lang="en-US" sz="4800" b="1" dirty="0"/>
          </a:p>
        </p:txBody>
      </p:sp>
      <p:pic>
        <p:nvPicPr>
          <p:cNvPr id="5124" name="Picture 4" descr="http://www.shopacrosstexas.com/images/city/Fredericksburg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296" y="791866"/>
            <a:ext cx="5821807" cy="320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3741" y="5793724"/>
            <a:ext cx="1094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Country School Association of American National Conference: June 19-22, 2016 Fredericksburg, TX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02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511" y="4815359"/>
            <a:ext cx="10661904" cy="1060746"/>
          </a:xfrm>
        </p:spPr>
        <p:txBody>
          <a:bodyPr>
            <a:normAutofit fontScale="62500" lnSpcReduction="20000"/>
          </a:bodyPr>
          <a:lstStyle/>
          <a:p>
            <a:r>
              <a:rPr lang="en-US" sz="4800" b="1" dirty="0" smtClean="0"/>
              <a:t>Country School Bus Tour</a:t>
            </a:r>
            <a:r>
              <a:rPr lang="en-US" sz="4800" b="1" dirty="0"/>
              <a:t> </a:t>
            </a:r>
            <a:r>
              <a:rPr lang="en-US" sz="4800" b="1" dirty="0" smtClean="0"/>
              <a:t>– Wednesday, June 22</a:t>
            </a:r>
          </a:p>
          <a:p>
            <a:r>
              <a:rPr lang="en-US" sz="4800" b="1" dirty="0" smtClean="0"/>
              <a:t>7 Schools - Reservation Required: Limit of 55</a:t>
            </a:r>
            <a:endParaRPr lang="en-US" sz="4800" b="1" dirty="0"/>
          </a:p>
        </p:txBody>
      </p:sp>
      <p:pic>
        <p:nvPicPr>
          <p:cNvPr id="6148" name="Picture 4" descr="Cave Creek School and Community Cen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11" y="640441"/>
            <a:ext cx="3099689" cy="20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Willow City Scho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54" y="2285142"/>
            <a:ext cx="3030893" cy="23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rabapple School and Community Scho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414" y="655383"/>
            <a:ext cx="3021841" cy="19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herry Spring School and Community Cen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184" y="2129707"/>
            <a:ext cx="2954886" cy="196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ecan Creek School and Community Cen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770" y="772428"/>
            <a:ext cx="2904318" cy="173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Williams Creek (Albert) Schoo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425" y="2114022"/>
            <a:ext cx="2791130" cy="187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Junction Schoo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414" y="2980738"/>
            <a:ext cx="2492306" cy="189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1204" y="5874381"/>
            <a:ext cx="1094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Country School Association of American National Conference: June 19-22, 2016 Fredericksburg, TX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512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4211525"/>
            <a:ext cx="10981944" cy="1605618"/>
          </a:xfrm>
        </p:spPr>
        <p:txBody>
          <a:bodyPr>
            <a:normAutofit fontScale="77500" lnSpcReduction="20000"/>
          </a:bodyPr>
          <a:lstStyle/>
          <a:p>
            <a:r>
              <a:rPr lang="en-US" sz="4000" b="1" dirty="0" smtClean="0"/>
              <a:t>Texas White House LBJ Ranch</a:t>
            </a:r>
          </a:p>
          <a:p>
            <a:r>
              <a:rPr lang="en-US" sz="4000" b="1" dirty="0" smtClean="0"/>
              <a:t>Included in Bus Tour – Wednesday, June 22</a:t>
            </a:r>
          </a:p>
          <a:p>
            <a:r>
              <a:rPr lang="en-US" sz="4000" b="1" dirty="0" smtClean="0"/>
              <a:t>Reservation Required: Limit of 55</a:t>
            </a:r>
            <a:endParaRPr lang="en-US" sz="4000" b="1" dirty="0"/>
          </a:p>
        </p:txBody>
      </p:sp>
      <p:pic>
        <p:nvPicPr>
          <p:cNvPr id="7172" name="Picture 4" descr="Panoramic photo of the Texas White 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967" y="852868"/>
            <a:ext cx="8108940" cy="310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3741" y="5793724"/>
            <a:ext cx="1094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Country School Association of American National Conference: June 19-22, 2016 Fredericksburg, TX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151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458" y="5036800"/>
            <a:ext cx="9592732" cy="884154"/>
          </a:xfrm>
        </p:spPr>
        <p:txBody>
          <a:bodyPr>
            <a:normAutofit fontScale="62500" lnSpcReduction="20000"/>
          </a:bodyPr>
          <a:lstStyle/>
          <a:p>
            <a:r>
              <a:rPr lang="en-US" sz="4000" b="1" dirty="0" smtClean="0"/>
              <a:t>Self-drive School Tour, 10 Schools Open</a:t>
            </a:r>
          </a:p>
          <a:p>
            <a:r>
              <a:rPr lang="en-US" sz="4000" b="1" dirty="0" smtClean="0"/>
              <a:t> June 19</a:t>
            </a:r>
            <a:r>
              <a:rPr lang="en-US" sz="4000" b="1" baseline="30000" dirty="0" smtClean="0"/>
              <a:t>th</a:t>
            </a:r>
            <a:r>
              <a:rPr lang="en-US" sz="4000" b="1" dirty="0" smtClean="0"/>
              <a:t>: 12:30-4:40 PM</a:t>
            </a:r>
            <a:endParaRPr lang="en-US" sz="4000" b="1" dirty="0"/>
          </a:p>
        </p:txBody>
      </p:sp>
      <p:pic>
        <p:nvPicPr>
          <p:cNvPr id="8194" name="Picture 2" descr="Rheingold School and Community Cen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" y="616756"/>
            <a:ext cx="3086989" cy="209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rabapple Scho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70" y="3911719"/>
            <a:ext cx="1744615" cy="110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rapetown Scho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869" y="699377"/>
            <a:ext cx="2176145" cy="249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herry Spring School and Community Ce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95" y="641094"/>
            <a:ext cx="3333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Lower South Grape Creek School and Community Cen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139" y="2233921"/>
            <a:ext cx="33337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Rheingold School and Community Cen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672" y="3247440"/>
            <a:ext cx="333375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Wrede Schoo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765" y="3062627"/>
            <a:ext cx="2981071" cy="197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8183" y="5923259"/>
            <a:ext cx="1094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Country School Association of American National Conference: June 19-22, 2016 Fredericksburg, TX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145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See CSAA website:  </a:t>
            </a:r>
            <a:r>
              <a:rPr lang="en-US" b="1" u="sng" dirty="0">
                <a:hlinkClick r:id="rId2"/>
              </a:rPr>
              <a:t>www.CountrySchoolAssociation.org</a:t>
            </a:r>
            <a:r>
              <a:rPr lang="en-US" b="1" dirty="0"/>
              <a:t>  for registration &amp; conference information or Friends of the Gillespie County Country Schools at: </a:t>
            </a:r>
            <a:r>
              <a:rPr lang="en-US" b="1" u="sng" dirty="0">
                <a:hlinkClick r:id="rId3"/>
              </a:rPr>
              <a:t>www.historicschools.org</a:t>
            </a:r>
            <a:r>
              <a:rPr lang="en-US" b="1" dirty="0"/>
              <a:t> 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for </a:t>
            </a:r>
            <a:r>
              <a:rPr lang="en-US" b="1" dirty="0"/>
              <a:t>Conference information and updates.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Registration Begins January 15, 2016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60137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209931"/>
            <a:ext cx="9601196" cy="1303867"/>
          </a:xfrm>
        </p:spPr>
        <p:txBody>
          <a:bodyPr/>
          <a:lstStyle/>
          <a:p>
            <a:r>
              <a:rPr lang="en-US" dirty="0"/>
              <a:t>Special Thanks to our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695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Pioneer Museum							LBJ National and State Historic Park	</a:t>
            </a:r>
          </a:p>
          <a:p>
            <a:pPr marL="0" indent="0">
              <a:buNone/>
            </a:pPr>
            <a:r>
              <a:rPr lang="en-US" dirty="0" smtClean="0"/>
              <a:t>Nimitz museum of the Pacific War			Dalton </a:t>
            </a:r>
            <a:r>
              <a:rPr lang="en-US" dirty="0" err="1" smtClean="0"/>
              <a:t>Fromme</a:t>
            </a:r>
            <a:r>
              <a:rPr lang="en-US" dirty="0" smtClean="0"/>
              <a:t>, Graphic Artist</a:t>
            </a:r>
          </a:p>
          <a:p>
            <a:pPr marL="0" indent="0">
              <a:buNone/>
            </a:pPr>
            <a:r>
              <a:rPr lang="en-US" dirty="0" smtClean="0"/>
              <a:t>Nimitz Foundation							Fischer &amp; </a:t>
            </a:r>
            <a:r>
              <a:rPr lang="en-US" dirty="0" err="1" smtClean="0"/>
              <a:t>Wieser</a:t>
            </a:r>
            <a:r>
              <a:rPr lang="en-US" dirty="0" smtClean="0"/>
              <a:t> Jelly and Jam</a:t>
            </a:r>
          </a:p>
          <a:p>
            <a:pPr marL="0" indent="0">
              <a:buNone/>
            </a:pPr>
            <a:r>
              <a:rPr lang="en-US" dirty="0" smtClean="0"/>
              <a:t>City of Fredericksburg						Inn on Barons Creek</a:t>
            </a:r>
          </a:p>
          <a:p>
            <a:pPr marL="0" indent="0">
              <a:buNone/>
            </a:pPr>
            <a:r>
              <a:rPr lang="en-US" dirty="0" smtClean="0"/>
              <a:t>Texas Hill Country Wineries					Website Solutions</a:t>
            </a:r>
          </a:p>
          <a:p>
            <a:pPr marL="0" indent="0">
              <a:buNone/>
            </a:pPr>
            <a:r>
              <a:rPr lang="en-US" dirty="0" smtClean="0"/>
              <a:t>Texas Historical Commission –Texas Hill Country Trails Region</a:t>
            </a:r>
          </a:p>
          <a:p>
            <a:pPr marL="0" indent="0">
              <a:buNone/>
            </a:pPr>
            <a:r>
              <a:rPr lang="en-US" dirty="0" smtClean="0"/>
              <a:t>Needle Work Press-Vickie Jennet                    </a:t>
            </a:r>
            <a:r>
              <a:rPr lang="en-US" smtClean="0"/>
              <a:t>Gillespie County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3740" y="712624"/>
            <a:ext cx="10944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Country School Association of American National Conference </a:t>
            </a:r>
          </a:p>
          <a:p>
            <a:pPr algn="ctr"/>
            <a:r>
              <a:rPr lang="en-US" sz="2400" b="1" dirty="0" smtClean="0"/>
              <a:t>June 19-22, 2016              Fredericksburg, TX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91773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fallOver"/>
      </p:transition>
    </mc:Choice>
    <mc:Fallback xmlns=""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04872" y="1892808"/>
            <a:ext cx="7424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Country </a:t>
            </a:r>
            <a:r>
              <a:rPr lang="en-US" sz="3200" b="1" dirty="0" smtClean="0"/>
              <a:t>School </a:t>
            </a:r>
            <a:r>
              <a:rPr lang="en-US" sz="3200" b="1" dirty="0"/>
              <a:t>Association of America</a:t>
            </a:r>
            <a:br>
              <a:rPr lang="en-US" sz="3200" b="1" dirty="0"/>
            </a:br>
            <a:r>
              <a:rPr lang="en-US" sz="3200" b="1" dirty="0"/>
              <a:t>National Conference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June 19</a:t>
            </a:r>
            <a:r>
              <a:rPr lang="en-US" sz="3200" b="1" dirty="0"/>
              <a:t>, 20, 21, 22, 2016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020568" y="408424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/>
              <a:t>Pioneer Museum</a:t>
            </a:r>
            <a:br>
              <a:rPr lang="en-US" sz="3600" b="1" dirty="0"/>
            </a:br>
            <a:r>
              <a:rPr lang="en-US" sz="3600" b="1" dirty="0"/>
              <a:t>Fredericksburg, Texas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004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395" y="886967"/>
            <a:ext cx="4205181" cy="52760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63624" y="1295323"/>
            <a:ext cx="9893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Hosted by:</a:t>
            </a:r>
            <a:br>
              <a:rPr lang="en-US" sz="3600" b="1" dirty="0"/>
            </a:br>
            <a:r>
              <a:rPr lang="en-US" sz="3600" b="1" dirty="0"/>
              <a:t>Friends of the Gillespie County Country Schools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048000" y="464202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Fredericksburg, Texas</a:t>
            </a:r>
          </a:p>
          <a:p>
            <a:pPr algn="ctr"/>
            <a:r>
              <a:rPr lang="en-US" sz="2800" b="1" dirty="0"/>
              <a:t>www.historicshools.org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3741" y="5793724"/>
            <a:ext cx="1094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Country School Association of American National Conference: June 19-22, 2016 Fredericksburg, TX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35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73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sz="8900" b="1" dirty="0" smtClean="0"/>
              <a:t>Conference Lodging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47" y="2495592"/>
            <a:ext cx="3400248" cy="2839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3741" y="5793724"/>
            <a:ext cx="1094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Country School Association of American National Conference: June 19-22, 2016 Fredericksburg, TX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716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Lodging: Inn on Barons Creek</a:t>
            </a:r>
            <a:endParaRPr lang="en-US" dirty="0"/>
          </a:p>
        </p:txBody>
      </p:sp>
      <p:pic>
        <p:nvPicPr>
          <p:cNvPr id="1026" name="Picture 2" descr="http://www.innonbaronscreek.com/d/innonbaronscreek/media/exterior/__thumbs_200_200_scale/Hotel_Fron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61" y="2634321"/>
            <a:ext cx="3095270" cy="309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nnonbaronscreek.com/d/innonbaronscreek/media/exterior/__thumbs_200_200_scale/Pond_in_b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250" y="2634321"/>
            <a:ext cx="3095270" cy="309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nnonbaronscreek.com/d/innonbaronscreek/media/__thumbs_200_200_scale/Lobby_Entran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983" y="2625698"/>
            <a:ext cx="3103893" cy="310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3741" y="5793724"/>
            <a:ext cx="1094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Country School Association of American National Conference: June 19-22, 2016 Fredericksburg, TX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4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Conference Lodging: Inn on Barons Creek</a:t>
            </a:r>
            <a:br>
              <a:rPr lang="en-US" dirty="0" smtClean="0"/>
            </a:br>
            <a:r>
              <a:rPr lang="en-US" dirty="0" smtClean="0"/>
              <a:t>Accommodations</a:t>
            </a:r>
            <a:endParaRPr lang="en-US" dirty="0"/>
          </a:p>
        </p:txBody>
      </p:sp>
      <p:pic>
        <p:nvPicPr>
          <p:cNvPr id="2050" name="Picture 2" descr="http://www.innonbaronscreek.com/d/innonbaronscreek/media/__thumbs_200_200_scale/King_Creeksid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69" y="2560320"/>
            <a:ext cx="3351719" cy="335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nnonbaronscreek.com/d/innonbaronscreek/media/__thumbs_200_200_scale/Pres_Living_R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457" y="2560320"/>
            <a:ext cx="3363305" cy="336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esidential Sui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539" y="2560319"/>
            <a:ext cx="3184447" cy="335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3741" y="5923625"/>
            <a:ext cx="1094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Country School Association of American National Conference: June 19-22, 2016 Fredericksburg, TX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253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 Stay in</a:t>
            </a:r>
            <a:br>
              <a:rPr lang="en-US" dirty="0" smtClean="0"/>
            </a:br>
            <a:r>
              <a:rPr lang="en-US" dirty="0" smtClean="0"/>
              <a:t>Bed &amp; Breakfasts – Guesthouses - Inns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78548" y="4073533"/>
            <a:ext cx="4718050" cy="2156130"/>
          </a:xfrm>
          <a:prstGeom prst="rect">
            <a:avLst/>
          </a:prstGeom>
        </p:spPr>
      </p:pic>
      <p:pic>
        <p:nvPicPr>
          <p:cNvPr id="3074" name="Picture 2" descr="http://www.fbglodging.com/wp-content/uploads/IMG_41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36" y="2434180"/>
            <a:ext cx="2916737" cy="218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ugarberryinn.com/wp-content/uploads/2015/02/applewood1-642x3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310" y="2390538"/>
            <a:ext cx="3414476" cy="17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ugarberryinn.com/wp-content/plugins/doptg/uploads/8bSmdtpYwxLwd5mP9ksskYyQCsLMj5TSWpO6sxO1a8ZPKTBmOyG8neGsTthQMgkM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755" y="3720314"/>
            <a:ext cx="2159608" cy="235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37573" y="2434180"/>
            <a:ext cx="2747760" cy="1920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9719" y="4103409"/>
            <a:ext cx="2763619" cy="21262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741" y="692927"/>
            <a:ext cx="1094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Country School Association of American National Conference: June 19-22, 2016 Fredericksburg, TX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634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712" y="3223580"/>
            <a:ext cx="10119358" cy="3030916"/>
          </a:xfrm>
        </p:spPr>
        <p:txBody>
          <a:bodyPr>
            <a:normAutofit fontScale="90000"/>
          </a:bodyPr>
          <a:lstStyle/>
          <a:p>
            <a:r>
              <a:rPr lang="en-US" sz="8900" b="1" dirty="0" smtClean="0"/>
              <a:t>Conference Meeting </a:t>
            </a:r>
            <a:br>
              <a:rPr lang="en-US" sz="8900" b="1" dirty="0" smtClean="0"/>
            </a:br>
            <a:r>
              <a:rPr lang="en-US" sz="8900" b="1" dirty="0" smtClean="0"/>
              <a:t>and Tours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455" y="677271"/>
            <a:ext cx="2906949" cy="2427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3741" y="5793724"/>
            <a:ext cx="1094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Country School Association of American National Conference: June 19-22, 2016 Fredericksburg, TX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932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640" y="963140"/>
            <a:ext cx="4311461" cy="1763438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Conference Meeting &amp; Tour:</a:t>
            </a:r>
            <a:br>
              <a:rPr lang="en-US" sz="4400" b="1" dirty="0" smtClean="0"/>
            </a:br>
            <a:r>
              <a:rPr lang="en-US" sz="4400" b="1" dirty="0" smtClean="0"/>
              <a:t>Pioneer Museum</a:t>
            </a:r>
            <a:endParaRPr lang="en-US" dirty="0"/>
          </a:p>
        </p:txBody>
      </p:sp>
      <p:pic>
        <p:nvPicPr>
          <p:cNvPr id="1026" name="Picture 2" descr="http://pioneermuseum.net/photos/museum-properties/dambach-besier-house/dambach-besier-hou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145" y="638726"/>
            <a:ext cx="4183661" cy="313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ioneermuseum.net/photos/buildings-for-rent/wagon-yard/Wagon-wedd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479" y="3651526"/>
            <a:ext cx="3099450" cy="202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cial H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282" y="3435682"/>
            <a:ext cx="3240630" cy="242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ont of Sanctuary Build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09" y="2979736"/>
            <a:ext cx="3514517" cy="242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5394" y="5926164"/>
            <a:ext cx="1094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Country School Association of American National Conference: June 19-22, 2016 Fredericksburg, TX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633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2057</TotalTime>
  <Words>365</Words>
  <Application>Microsoft Office PowerPoint</Application>
  <PresentationFormat>Widescreen</PresentationFormat>
  <Paragraphs>50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Garamond</vt:lpstr>
      <vt:lpstr>Organic</vt:lpstr>
      <vt:lpstr>Country School Association of America 2016 Conference Fredericksburg, Texas ON THE LAND, LEARNING AT HAND </vt:lpstr>
      <vt:lpstr>PowerPoint Presentation</vt:lpstr>
      <vt:lpstr>PowerPoint Presentation</vt:lpstr>
      <vt:lpstr>Conference Lodging </vt:lpstr>
      <vt:lpstr>Conference Lodging: Inn on Barons Creek</vt:lpstr>
      <vt:lpstr>Conference Lodging: Inn on Barons Creek Accommodations</vt:lpstr>
      <vt:lpstr>Or Stay in Bed &amp; Breakfasts – Guesthouses - Inns</vt:lpstr>
      <vt:lpstr>Conference Meeting  and Tours </vt:lpstr>
      <vt:lpstr>Conference Meeting &amp; Tour: Pioneer Museum</vt:lpstr>
      <vt:lpstr>Nimitz Museum Self Guided Tour of Museum &amp; Dinner Monday, June 20 </vt:lpstr>
      <vt:lpstr>Schoolgirl Sampler   Exhibit at the Pioneer Museum  May 2 – June 30</vt:lpstr>
      <vt:lpstr>PowerPoint Presentation</vt:lpstr>
      <vt:lpstr>PowerPoint Presentation</vt:lpstr>
      <vt:lpstr>PowerPoint Presentation</vt:lpstr>
      <vt:lpstr>PowerPoint Presentation</vt:lpstr>
      <vt:lpstr>See CSAA website:  www.CountrySchoolAssociation.org  for registration &amp; conference information or Friends of the Gillespie County Country Schools at: www.historicschools.org   for Conference information and updates.  </vt:lpstr>
      <vt:lpstr>Special Thanks to our Partners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mncpressler</dc:creator>
  <cp:lastModifiedBy>Ron</cp:lastModifiedBy>
  <cp:revision>28</cp:revision>
  <dcterms:created xsi:type="dcterms:W3CDTF">2015-08-11T14:41:51Z</dcterms:created>
  <dcterms:modified xsi:type="dcterms:W3CDTF">2016-01-13T18:13:23Z</dcterms:modified>
</cp:coreProperties>
</file>